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A683D7-54F4-D2D7-9E46-148AFF809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25F05CD-F554-6D49-4A5D-7B96264235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608CA3-9E30-1DFF-D072-0136A74E9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7DF1DD-CB72-2CFC-F305-28F91235B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39FC10-0B9C-8449-F49A-4CAD79032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1293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17CBF9-8689-ADD5-8C63-AD48C971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938D55-62E2-9B0E-3D81-933BB14C0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478446-57F0-C59B-9B4B-E6D5D75F8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B33B21-E65D-AE51-9C71-9CDC6EA73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9257BA-3AAE-F91C-2C45-AE740C3EA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640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BB0792A-0627-6B31-534B-25FBD3822A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7F49485-DCB7-C790-6BEB-35D90F1413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05FAAF-69E4-115A-F3DF-F50264337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645F61-ABEC-EA1D-B495-22FFA64F8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BA6CBB-076D-CEEB-9D47-AFF3BA0C3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9440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E4ED05-144C-EBD9-C83E-C338BF851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B6E28E-A31C-73F2-17BC-553E68C3E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4BFF7D-B8BA-7033-96D2-6F824AF64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226B8D-36A7-8580-3FA0-40A7C81D5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68B57D-C95E-A809-66B9-801B38FEB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4534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91C18E-FE82-12C2-A656-812057FBE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2F6243-A6DD-E8D5-C22F-521C79CFE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FF259F-A87A-B335-4250-2A015582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C8828B-F24C-61B7-85C6-AD4E4CF13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9AAA66-50DC-11BB-1F0B-16C5D0343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3820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AC588E-E152-7DA5-7CB8-E226F3ED9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AA3EF8-2FA7-255B-60FF-8294AFC1C8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9608F26-43E5-4203-93D8-725A64FE2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83AAFD-710C-B601-4713-DA8294760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9AAC961-32EE-7CD0-AE06-C70D6656F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B8A01A6-E115-FAD3-273D-177702A5C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7330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72CCF2-96A1-FD54-91BA-A20544653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1443AD-1E7E-A836-9DC4-485A38948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362975-D947-FA14-4D2E-57C5C7EF8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003F38B-F252-1AFA-A0A8-398215E34C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EF412E5-319A-193A-DB49-56C77B3B9B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E772CE8-CBDB-1C03-E13E-7230F9D59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A4A8978-BEA1-1D01-27EE-9DB2155BE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15CB7DB-1989-26A2-B055-42F20CC53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4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A1C694-6895-3F0F-8F2A-088FC5A0C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F898248-DE17-438C-EF08-1919FE8FC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3608B45-EA94-F7A7-3CB7-44636479B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6DA21F-8400-E23B-7E13-B2F7BC7E6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2952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19D31D4-02DF-69DD-8CA9-237CFCA3B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E578B9B-053C-60E4-1333-F31068CAA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B8A4D93-35D9-943A-F254-D8F2A2126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7778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D3C8A9-259A-A15E-4B24-EF8A1A821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24F004-B5A9-A970-90BC-7BFBFA2F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888D99A-41C9-B996-D959-5768BD80EA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2B02BE2-31B4-79B8-2DE3-567BF1B6B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A825B9-2810-783F-9036-064F137F4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C3677B-1889-0FD7-B50D-5A4383B1A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6680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73C51-FAD4-6A71-C78D-EFB4A1152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D09E0E1-577A-589C-CFCE-BB8E8B6D12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26D6E3E-A97A-CE87-44D4-668A5723F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4BC1E6B-BCC0-2A7B-1F64-30CFE4DD8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686C9E-C4AE-1F46-5986-F065ED927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DB61C4-FFA3-F7A2-512F-475C35C79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5172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08F2A7-940D-D1F0-5D30-62A9B1799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30CA0DD-69AF-4CCE-98D0-5DED9196D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D5FAA3-77CF-01BD-1555-0216E51CBF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172F2-C8F3-428C-953D-1C199BD50BCA}" type="datetimeFigureOut">
              <a:rPr lang="ru-RU" smtClean="0"/>
              <a:t>22.08.2022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C48B93-9079-7D47-7C2C-7944B80BF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B92C0D-2B7F-440A-279B-875B2BA52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85830-583C-4329-B237-6520A96C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6508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9B4D64-14A6-7376-531F-14A3125753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260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16C522-A1EE-AE52-3981-27BF2F05F9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72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6E886DB-AC2E-2340-7C05-0FB152751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250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D5E1E96-7E87-5A96-EFDF-DB1576B770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08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5D7794-E049-1343-0749-41D6DA45C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996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61B53B-22DA-1BB0-A95E-F17A80D75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703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085098-6DD8-50B4-AC3B-A82C98228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568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CF8A38-3547-0219-9E4D-8E473AB5AA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19094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davyd.musaev@gmail.com</dc:creator>
  <cp:lastModifiedBy>davyd.musaev@gmail.com</cp:lastModifiedBy>
  <cp:revision>1</cp:revision>
  <dcterms:created xsi:type="dcterms:W3CDTF">2022-08-22T10:49:04Z</dcterms:created>
  <dcterms:modified xsi:type="dcterms:W3CDTF">2022-08-22T10:49:23Z</dcterms:modified>
</cp:coreProperties>
</file>

<file path=docProps/thumbnail.jpeg>
</file>